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Hanken Grotesk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Open Sans Medium"/>
      <p:regular r:id="rId31"/>
      <p:bold r:id="rId32"/>
      <p:italic r:id="rId33"/>
      <p:boldItalic r:id="rId34"/>
    </p:embeddedFont>
    <p:embeddedFont>
      <p:font typeface="Inter Medium"/>
      <p:regular r:id="rId35"/>
      <p:bold r:id="rId36"/>
    </p:embeddedFont>
    <p:embeddedFont>
      <p:font typeface="Space Grotesk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regular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OpenSansMedium-bold.fntdata"/><Relationship Id="rId13" Type="http://schemas.openxmlformats.org/officeDocument/2006/relationships/slide" Target="slides/slide7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6.xml"/><Relationship Id="rId34" Type="http://schemas.openxmlformats.org/officeDocument/2006/relationships/font" Target="fonts/OpenSansMedium-boldItalic.fntdata"/><Relationship Id="rId15" Type="http://schemas.openxmlformats.org/officeDocument/2006/relationships/font" Target="fonts/HankenGrotesk-regular.fntdata"/><Relationship Id="rId37" Type="http://schemas.openxmlformats.org/officeDocument/2006/relationships/font" Target="fonts/SpaceGrotesk-regular.fntdata"/><Relationship Id="rId14" Type="http://schemas.openxmlformats.org/officeDocument/2006/relationships/slide" Target="slides/slide8.xml"/><Relationship Id="rId36" Type="http://schemas.openxmlformats.org/officeDocument/2006/relationships/font" Target="fonts/InterMedium-bold.fntdata"/><Relationship Id="rId17" Type="http://schemas.openxmlformats.org/officeDocument/2006/relationships/font" Target="fonts/HankenGrotesk-italic.fntdata"/><Relationship Id="rId16" Type="http://schemas.openxmlformats.org/officeDocument/2006/relationships/font" Target="fonts/HankenGrotesk-bold.fntdata"/><Relationship Id="rId38" Type="http://schemas.openxmlformats.org/officeDocument/2006/relationships/font" Target="fonts/SpaceGrotesk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HankenGrotes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542870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542870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SLIDES_API25428705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SLIDES_API25428705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25428705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25428705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SLIDES_API25428705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SLIDES_API25428705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25428705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25428705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25428705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25428705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25428705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25428705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03eb1b0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03eb1b0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B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B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56375" y="20144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«Добрые руки»</a:t>
            </a:r>
            <a:endParaRPr sz="24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56375" y="268325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by Project Lobotomy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78825" y="1435200"/>
            <a:ext cx="2775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98950" y="3167200"/>
            <a:ext cx="26691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Решение проблем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Преимущества сайта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 txBox="1"/>
          <p:nvPr>
            <p:ph idx="4" type="subTitle"/>
          </p:nvPr>
        </p:nvSpPr>
        <p:spPr>
          <a:xfrm>
            <a:off x="6273850" y="3096425"/>
            <a:ext cx="24426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Предоставленные для решения проблемы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642700" y="1562500"/>
            <a:ext cx="33519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Fredoka Medium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Это сайт, разработанный специально для приюта для животных 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Добрые руки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поможет оптимизировать работу и справиться со множеством проблем, которые встречаются работникам приюта. 	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150" y="0"/>
            <a:ext cx="28768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Преимущества сайта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642700" y="1937500"/>
            <a:ext cx="43374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оставить заявку на прогулку с интересующим вас питомцем.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взять опекунство над конкретным питомцем с проживанием в приюте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временной передержки с последующим выбором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доступен на смартфонах Vivo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учётных записей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5616675" y="451413"/>
            <a:ext cx="3161025" cy="4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Главные проблемы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Накладки с прогулками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Для просмотра животных необходимо приехать в приют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Неравномерное распределение привезенного корма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Опекунство над уже 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усыновленными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 животными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Раздел для онлайн просмотра питомцев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выдвижения “непопулярных” животных выше по списку.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941000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бронирования прогулки с животным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Решения проблем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/>
          <p:nvPr>
            <p:ph idx="3" type="subTitle"/>
          </p:nvPr>
        </p:nvSpPr>
        <p:spPr>
          <a:xfrm>
            <a:off x="824550" y="36321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</a:t>
            </a: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авномерное распределение привезенного корма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Дальнейшие действия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функционала для учётной записи администратора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Доработка системы бронирования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уведомлений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5" y="780125"/>
            <a:ext cx="3461550" cy="34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2049000" y="373200"/>
            <a:ext cx="5046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Контакты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618475" y="1533425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Гусев Егор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Телеграм: @egoragus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98" y="997400"/>
            <a:ext cx="2037823" cy="391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